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8"/>
  </p:notesMasterIdLst>
  <p:sldIdLst>
    <p:sldId id="256" r:id="rId2"/>
    <p:sldId id="260" r:id="rId3"/>
    <p:sldId id="261" r:id="rId4"/>
    <p:sldId id="263" r:id="rId5"/>
    <p:sldId id="262" r:id="rId6"/>
    <p:sldId id="264" r:id="rId7"/>
  </p:sldIdLst>
  <p:sldSz cx="9144000" cy="6858000" type="screen4x3"/>
  <p:notesSz cx="6858000" cy="9723438"/>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p:scale>
          <a:sx n="80" d="100"/>
          <a:sy n="80" d="100"/>
        </p:scale>
        <p:origin x="-984" y="-7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86172"/>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86172"/>
          </a:xfrm>
          <a:prstGeom prst="rect">
            <a:avLst/>
          </a:prstGeom>
        </p:spPr>
        <p:txBody>
          <a:bodyPr vert="horz" lIns="91440" tIns="45720" rIns="91440" bIns="45720" rtlCol="0"/>
          <a:lstStyle>
            <a:lvl1pPr algn="r">
              <a:defRPr sz="1200"/>
            </a:lvl1pPr>
          </a:lstStyle>
          <a:p>
            <a:fld id="{16EBF9E2-8362-43AD-B82A-6CA306345E2B}" type="datetimeFigureOut">
              <a:rPr lang="en-US" smtClean="0"/>
              <a:t>4/4/2014</a:t>
            </a:fld>
            <a:endParaRPr lang="en-US"/>
          </a:p>
        </p:txBody>
      </p:sp>
      <p:sp>
        <p:nvSpPr>
          <p:cNvPr id="4" name="Slide Image Placeholder 3"/>
          <p:cNvSpPr>
            <a:spLocks noGrp="1" noRot="1" noChangeAspect="1"/>
          </p:cNvSpPr>
          <p:nvPr>
            <p:ph type="sldImg" idx="2"/>
          </p:nvPr>
        </p:nvSpPr>
        <p:spPr>
          <a:xfrm>
            <a:off x="998538" y="728663"/>
            <a:ext cx="4860925" cy="3646487"/>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618633"/>
            <a:ext cx="5486400" cy="4375547"/>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9235578"/>
            <a:ext cx="2971800" cy="486172"/>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9235578"/>
            <a:ext cx="2971800" cy="486172"/>
          </a:xfrm>
          <a:prstGeom prst="rect">
            <a:avLst/>
          </a:prstGeom>
        </p:spPr>
        <p:txBody>
          <a:bodyPr vert="horz" lIns="91440" tIns="45720" rIns="91440" bIns="45720" rtlCol="0" anchor="b"/>
          <a:lstStyle>
            <a:lvl1pPr algn="r">
              <a:defRPr sz="1200"/>
            </a:lvl1pPr>
          </a:lstStyle>
          <a:p>
            <a:fld id="{ADCE7C74-1477-4BE4-BF5D-3E59931A95E7}" type="slidenum">
              <a:rPr lang="en-US" smtClean="0"/>
              <a:t>‹#›</a:t>
            </a:fld>
            <a:endParaRPr lang="en-US"/>
          </a:p>
        </p:txBody>
      </p:sp>
    </p:spTree>
    <p:extLst>
      <p:ext uri="{BB962C8B-B14F-4D97-AF65-F5344CB8AC3E}">
        <p14:creationId xmlns:p14="http://schemas.microsoft.com/office/powerpoint/2010/main" val="17420485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6" name="Rounded Rectangle 15"/>
          <p:cNvSpPr/>
          <p:nvPr/>
        </p:nvSpPr>
        <p:spPr>
          <a:xfrm>
            <a:off x="228600" y="228600"/>
            <a:ext cx="8695944" cy="6035040"/>
          </a:xfrm>
          <a:prstGeom prst="roundRect">
            <a:avLst>
              <a:gd name="adj" fmla="val 1272"/>
            </a:avLst>
          </a:prstGeom>
          <a:gradFill>
            <a:gsLst>
              <a:gs pos="0">
                <a:schemeClr val="accent1">
                  <a:lumMod val="75000"/>
                </a:schemeClr>
              </a:gs>
              <a:gs pos="10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9"/>
          <p:cNvGrpSpPr>
            <a:grpSpLocks noChangeAspect="1"/>
          </p:cNvGrpSpPr>
          <p:nvPr/>
        </p:nvGrpSpPr>
        <p:grpSpPr bwMode="hidden">
          <a:xfrm>
            <a:off x="211665" y="5353963"/>
            <a:ext cx="8723376" cy="1331580"/>
            <a:chOff x="-3905250" y="4294188"/>
            <a:chExt cx="13011150" cy="1892300"/>
          </a:xfrm>
        </p:grpSpPr>
        <p:sp>
          <p:nvSpPr>
            <p:cNvPr id="11"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15" name="Freeform 10"/>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Title 1"/>
          <p:cNvSpPr>
            <a:spLocks noGrp="1"/>
          </p:cNvSpPr>
          <p:nvPr>
            <p:ph type="ctrTitle"/>
          </p:nvPr>
        </p:nvSpPr>
        <p:spPr>
          <a:xfrm>
            <a:off x="685800" y="1600200"/>
            <a:ext cx="7772400" cy="1780108"/>
          </a:xfrm>
        </p:spPr>
        <p:txBody>
          <a:bodyPr anchor="b">
            <a:normAutofit/>
          </a:bodyPr>
          <a:lstStyle>
            <a:lvl1pPr>
              <a:defRPr sz="4400">
                <a:solidFill>
                  <a:srgbClr val="FFFFFF"/>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371600" y="3556001"/>
            <a:ext cx="6400800" cy="1473200"/>
          </a:xfrm>
        </p:spPr>
        <p:txBody>
          <a:bodyPr>
            <a:normAutofit/>
          </a:bodyPr>
          <a:lstStyle>
            <a:lvl1pPr marL="0" indent="0" algn="ctr">
              <a:buNone/>
              <a:defRPr sz="2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4B7A584E-0A1E-4034-BCC8-980EDD177A9E}" type="datetime1">
              <a:rPr lang="en-US" smtClean="0"/>
              <a:t>4/4/2014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pic>
        <p:nvPicPr>
          <p:cNvPr id="17" name="Picture 16" descr="New GDE logo"/>
          <p:cNvPicPr/>
          <p:nvPr userDrawn="1"/>
        </p:nvPicPr>
        <p:blipFill>
          <a:blip r:embed="rId2"/>
          <a:srcRect/>
          <a:stretch>
            <a:fillRect/>
          </a:stretch>
        </p:blipFill>
        <p:spPr bwMode="auto">
          <a:xfrm>
            <a:off x="222250" y="5593343"/>
            <a:ext cx="2901950" cy="1092200"/>
          </a:xfrm>
          <a:prstGeom prst="rect">
            <a:avLst/>
          </a:prstGeom>
          <a:noFill/>
          <a:ln w="9525">
            <a:noFill/>
            <a:miter lim="800000"/>
            <a:headEnd/>
            <a:tailEnd/>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nchor="ctr"/>
          <a:lstStyle>
            <a:lvl1pPr algn="l">
              <a:defRPr/>
            </a:lvl1pPr>
            <a:lvl2pPr algn="l">
              <a:defRPr/>
            </a:lvl2pPr>
            <a:lvl3pPr algn="l">
              <a:defRPr/>
            </a:lvl3pPr>
            <a:lvl4pPr algn="l">
              <a:defRPr/>
            </a:lvl4pPr>
            <a:lvl5pPr algn="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4095D5C-DCE6-4D0C-B8EF-8D1CF4509223}" type="datetime1">
              <a:rPr lang="en-US" smtClean="0"/>
              <a:t>4/4/2014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pic>
        <p:nvPicPr>
          <p:cNvPr id="7" name="Picture 6" descr="New GDE logo"/>
          <p:cNvPicPr/>
          <p:nvPr userDrawn="1"/>
        </p:nvPicPr>
        <p:blipFill>
          <a:blip r:embed="rId2"/>
          <a:srcRect/>
          <a:stretch>
            <a:fillRect/>
          </a:stretch>
        </p:blipFill>
        <p:spPr bwMode="auto">
          <a:xfrm>
            <a:off x="228600" y="5994400"/>
            <a:ext cx="1597585" cy="711200"/>
          </a:xfrm>
          <a:prstGeom prst="rect">
            <a:avLst/>
          </a:prstGeom>
          <a:noFill/>
          <a:ln w="9525">
            <a:noFill/>
            <a:miter lim="800000"/>
            <a:headEnd/>
            <a:tailEnd/>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1" name="Rounded Rectangle 20"/>
          <p:cNvSpPr/>
          <p:nvPr/>
        </p:nvSpPr>
        <p:spPr bwMode="hidden">
          <a:xfrm>
            <a:off x="228600" y="228600"/>
            <a:ext cx="8695944" cy="1426464"/>
          </a:xfrm>
          <a:prstGeom prst="roundRect">
            <a:avLst>
              <a:gd name="adj" fmla="val 7136"/>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10"/>
          </p:nvPr>
        </p:nvSpPr>
        <p:spPr/>
        <p:txBody>
          <a:bodyPr/>
          <a:lstStyle/>
          <a:p>
            <a:fld id="{AC88AD6C-4011-49F3-86ED-823F707D2F73}" type="datetime1">
              <a:rPr lang="en-US" smtClean="0"/>
              <a:t>4/4/2014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grpSp>
        <p:nvGrpSpPr>
          <p:cNvPr id="15" name="Group 14"/>
          <p:cNvGrpSpPr>
            <a:grpSpLocks noChangeAspect="1"/>
          </p:cNvGrpSpPr>
          <p:nvPr/>
        </p:nvGrpSpPr>
        <p:grpSpPr bwMode="hidden">
          <a:xfrm>
            <a:off x="211665" y="714191"/>
            <a:ext cx="8723376" cy="1331580"/>
            <a:chOff x="-3905250" y="4294188"/>
            <a:chExt cx="13011150" cy="1892300"/>
          </a:xfrm>
        </p:grpSpPr>
        <p:sp>
          <p:nvSpPr>
            <p:cNvPr id="16"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20" name="Freeform 19"/>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Vertical Title 1"/>
          <p:cNvSpPr>
            <a:spLocks noGrp="1"/>
          </p:cNvSpPr>
          <p:nvPr>
            <p:ph type="title" orient="vert"/>
          </p:nvPr>
        </p:nvSpPr>
        <p:spPr>
          <a:xfrm>
            <a:off x="6629400" y="1447800"/>
            <a:ext cx="2057400" cy="4487333"/>
          </a:xfrm>
        </p:spPr>
        <p:txBody>
          <a:bodyPr vert="eaVert" anchor="ctr"/>
          <a:lstStyle>
            <a:lvl1pPr algn="l">
              <a:defRPr>
                <a:solidFill>
                  <a:schemeClr val="tx2"/>
                </a:solidFill>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1447800"/>
            <a:ext cx="6019800" cy="4487334"/>
          </a:xfrm>
        </p:spPr>
        <p:txBody>
          <a:bodyPr vert="eaVert"/>
          <a:lstStyle>
            <a:lvl1pPr>
              <a:buClr>
                <a:schemeClr val="accent1"/>
              </a:buClr>
              <a:defRPr/>
            </a:lvl1pPr>
            <a:lvl2pPr>
              <a:buClr>
                <a:schemeClr val="accent1"/>
              </a:buClr>
              <a:defRPr/>
            </a:lvl2pPr>
            <a:lvl3pPr>
              <a:buClr>
                <a:schemeClr val="accent1"/>
              </a:buClr>
              <a:defRPr/>
            </a:lvl3pPr>
            <a:lvl4pPr>
              <a:buClr>
                <a:schemeClr val="accent1"/>
              </a:buClr>
              <a:defRPr/>
            </a:lvl4pPr>
            <a:lvl5pPr>
              <a:buClr>
                <a:schemeClr val="accent1"/>
              </a:buCl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14" name="Picture 13" descr="New GDE logo"/>
          <p:cNvPicPr/>
          <p:nvPr userDrawn="1"/>
        </p:nvPicPr>
        <p:blipFill>
          <a:blip r:embed="rId2"/>
          <a:srcRect/>
          <a:stretch>
            <a:fillRect/>
          </a:stretch>
        </p:blipFill>
        <p:spPr bwMode="auto">
          <a:xfrm>
            <a:off x="228600" y="5994400"/>
            <a:ext cx="1597585" cy="711200"/>
          </a:xfrm>
          <a:prstGeom prst="rect">
            <a:avLst/>
          </a:prstGeom>
          <a:noFill/>
          <a:ln w="9525">
            <a:noFill/>
            <a:miter lim="800000"/>
            <a:headEnd/>
            <a:tailEnd/>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2F4ED7E-A8A1-41BF-A9CE-325ECEC3516B}" type="datetime1">
              <a:rPr lang="en-US" smtClean="0"/>
              <a:t>4/4/2014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
        <p:nvSpPr>
          <p:cNvPr id="7" name="Title 6"/>
          <p:cNvSpPr>
            <a:spLocks noGrp="1"/>
          </p:cNvSpPr>
          <p:nvPr>
            <p:ph type="title"/>
          </p:nvPr>
        </p:nvSpPr>
        <p:spPr/>
        <p:txBody>
          <a:bodyPr/>
          <a:lstStyle/>
          <a:p>
            <a:r>
              <a:rPr lang="en-US" smtClean="0"/>
              <a:t>Click to edit Master title style</a:t>
            </a:r>
            <a:endParaRPr lang="en-US"/>
          </a:p>
        </p:txBody>
      </p:sp>
      <p:pic>
        <p:nvPicPr>
          <p:cNvPr id="8" name="Picture 7" descr="New GDE logo"/>
          <p:cNvPicPr/>
          <p:nvPr userDrawn="1"/>
        </p:nvPicPr>
        <p:blipFill>
          <a:blip r:embed="rId2"/>
          <a:srcRect/>
          <a:stretch>
            <a:fillRect/>
          </a:stretch>
        </p:blipFill>
        <p:spPr bwMode="auto">
          <a:xfrm>
            <a:off x="228600" y="5994400"/>
            <a:ext cx="1597585" cy="711200"/>
          </a:xfrm>
          <a:prstGeom prst="rect">
            <a:avLst/>
          </a:prstGeom>
          <a:noFill/>
          <a:ln w="9525">
            <a:noFill/>
            <a:miter lim="800000"/>
            <a:headEnd/>
            <a:tailEnd/>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4" name="Rounded Rectangle 13"/>
          <p:cNvSpPr/>
          <p:nvPr/>
        </p:nvSpPr>
        <p:spPr>
          <a:xfrm>
            <a:off x="228600" y="228600"/>
            <a:ext cx="8695944" cy="4736592"/>
          </a:xfrm>
          <a:prstGeom prst="roundRect">
            <a:avLst>
              <a:gd name="adj" fmla="val 1272"/>
            </a:avLst>
          </a:prstGeom>
          <a:gradFill>
            <a:gsLst>
              <a:gs pos="0">
                <a:schemeClr val="accent1">
                  <a:lumMod val="75000"/>
                </a:schemeClr>
              </a:gs>
              <a:gs pos="10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14"/>
          <p:cNvSpPr>
            <a:spLocks/>
          </p:cNvSpPr>
          <p:nvPr/>
        </p:nvSpPr>
        <p:spPr bwMode="hidden">
          <a:xfrm>
            <a:off x="6047438" y="4203592"/>
            <a:ext cx="2876429" cy="714026"/>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 name="Freeform 18"/>
          <p:cNvSpPr>
            <a:spLocks/>
          </p:cNvSpPr>
          <p:nvPr/>
        </p:nvSpPr>
        <p:spPr bwMode="hidden">
          <a:xfrm>
            <a:off x="2619320" y="4075290"/>
            <a:ext cx="5544515" cy="850138"/>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22"/>
          <p:cNvSpPr>
            <a:spLocks/>
          </p:cNvSpPr>
          <p:nvPr/>
        </p:nvSpPr>
        <p:spPr bwMode="hidden">
          <a:xfrm>
            <a:off x="2828728" y="4087562"/>
            <a:ext cx="5467980" cy="774272"/>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26"/>
          <p:cNvSpPr>
            <a:spLocks/>
          </p:cNvSpPr>
          <p:nvPr/>
        </p:nvSpPr>
        <p:spPr bwMode="hidden">
          <a:xfrm>
            <a:off x="5609489" y="4074174"/>
            <a:ext cx="3308000" cy="651549"/>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13" name="Freeform 10"/>
          <p:cNvSpPr>
            <a:spLocks/>
          </p:cNvSpPr>
          <p:nvPr/>
        </p:nvSpPr>
        <p:spPr bwMode="hidden">
          <a:xfrm>
            <a:off x="211665" y="4058555"/>
            <a:ext cx="8723376" cy="1329874"/>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 name="Title 1"/>
          <p:cNvSpPr>
            <a:spLocks noGrp="1"/>
          </p:cNvSpPr>
          <p:nvPr>
            <p:ph type="title"/>
          </p:nvPr>
        </p:nvSpPr>
        <p:spPr>
          <a:xfrm>
            <a:off x="690032" y="2463560"/>
            <a:ext cx="7772400" cy="1524000"/>
          </a:xfrm>
        </p:spPr>
        <p:txBody>
          <a:bodyPr anchor="t">
            <a:normAutofit/>
          </a:bodyPr>
          <a:lstStyle>
            <a:lvl1pPr algn="ctr">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367365" y="1437448"/>
            <a:ext cx="6417734" cy="939801"/>
          </a:xfrm>
        </p:spPr>
        <p:txBody>
          <a:bodyPr anchor="b">
            <a:normAutofit/>
          </a:bodyPr>
          <a:lstStyle>
            <a:lvl1pPr marL="0" indent="0" algn="ctr">
              <a:buNone/>
              <a:defRPr sz="20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F5A4CC6-2822-490B-A3B5-DF69A78B3ECF}" type="datetime1">
              <a:rPr lang="en-US" smtClean="0"/>
              <a:t>4/4/2014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pic>
        <p:nvPicPr>
          <p:cNvPr id="15" name="Picture 14" descr="New GDE logo"/>
          <p:cNvPicPr/>
          <p:nvPr userDrawn="1"/>
        </p:nvPicPr>
        <p:blipFill>
          <a:blip r:embed="rId2"/>
          <a:srcRect/>
          <a:stretch>
            <a:fillRect/>
          </a:stretch>
        </p:blipFill>
        <p:spPr bwMode="auto">
          <a:xfrm>
            <a:off x="222250" y="5593343"/>
            <a:ext cx="2901950" cy="1092200"/>
          </a:xfrm>
          <a:prstGeom prst="rect">
            <a:avLst/>
          </a:prstGeom>
          <a:noFill/>
          <a:ln w="9525">
            <a:noFill/>
            <a:miter lim="800000"/>
            <a:headEnd/>
            <a:tailEnd/>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5" name="Date Placeholder 4"/>
          <p:cNvSpPr>
            <a:spLocks noGrp="1"/>
          </p:cNvSpPr>
          <p:nvPr>
            <p:ph type="dt" sz="half" idx="10"/>
          </p:nvPr>
        </p:nvSpPr>
        <p:spPr/>
        <p:txBody>
          <a:bodyPr/>
          <a:lstStyle/>
          <a:p>
            <a:fld id="{D35A9B61-5BF1-43DB-910F-25AC990CE1DE}" type="datetime1">
              <a:rPr lang="en-US" smtClean="0"/>
              <a:t>4/4/2014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
        <p:nvSpPr>
          <p:cNvPr id="9" name="Content Placeholder 8"/>
          <p:cNvSpPr>
            <a:spLocks noGrp="1"/>
          </p:cNvSpPr>
          <p:nvPr>
            <p:ph sz="quarter" idx="13"/>
          </p:nvPr>
        </p:nvSpPr>
        <p:spPr>
          <a:xfrm>
            <a:off x="676655" y="2679192"/>
            <a:ext cx="3822192" cy="34472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1" name="Content Placeholder 10"/>
          <p:cNvSpPr>
            <a:spLocks noGrp="1"/>
          </p:cNvSpPr>
          <p:nvPr>
            <p:ph sz="quarter" idx="14"/>
          </p:nvPr>
        </p:nvSpPr>
        <p:spPr>
          <a:xfrm>
            <a:off x="4645152" y="2679192"/>
            <a:ext cx="3822192" cy="34472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8" name="Picture 7" descr="New GDE logo"/>
          <p:cNvPicPr/>
          <p:nvPr userDrawn="1"/>
        </p:nvPicPr>
        <p:blipFill>
          <a:blip r:embed="rId2"/>
          <a:srcRect/>
          <a:stretch>
            <a:fillRect/>
          </a:stretch>
        </p:blipFill>
        <p:spPr bwMode="auto">
          <a:xfrm>
            <a:off x="228600" y="5994400"/>
            <a:ext cx="1597585" cy="711200"/>
          </a:xfrm>
          <a:prstGeom prst="rect">
            <a:avLst/>
          </a:prstGeom>
          <a:noFill/>
          <a:ln w="9525">
            <a:noFill/>
            <a:miter lim="800000"/>
            <a:headEnd/>
            <a:tailEnd/>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76656" y="2678114"/>
            <a:ext cx="3822192" cy="639762"/>
          </a:xfrm>
        </p:spPr>
        <p:txBody>
          <a:bodyPr anchor="ctr"/>
          <a:lstStyle>
            <a:lvl1pPr marL="0" indent="0" algn="ctr">
              <a:buNone/>
              <a:defRPr sz="2400" b="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77332" y="3429000"/>
            <a:ext cx="3820055" cy="2697163"/>
          </a:xfrm>
        </p:spPr>
        <p:txBody>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48200" y="2678113"/>
            <a:ext cx="3822192" cy="639762"/>
          </a:xfrm>
        </p:spPr>
        <p:txBody>
          <a:bodyPr anchor="ctr"/>
          <a:lstStyle>
            <a:lvl1pPr marL="0" indent="0" algn="ctr">
              <a:buNone/>
              <a:defRPr sz="2400" b="0" i="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3429000"/>
            <a:ext cx="3822192" cy="2697163"/>
          </a:xfrm>
        </p:spPr>
        <p:txBody>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209EC83E-4337-40F3-9562-FCE7A71F1A57}" type="datetime1">
              <a:rPr lang="en-US" smtClean="0"/>
              <a:t>4/4/2014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pic>
        <p:nvPicPr>
          <p:cNvPr id="10" name="Picture 9" descr="New GDE logo"/>
          <p:cNvPicPr/>
          <p:nvPr userDrawn="1"/>
        </p:nvPicPr>
        <p:blipFill>
          <a:blip r:embed="rId2"/>
          <a:srcRect/>
          <a:stretch>
            <a:fillRect/>
          </a:stretch>
        </p:blipFill>
        <p:spPr bwMode="auto">
          <a:xfrm>
            <a:off x="228600" y="5994400"/>
            <a:ext cx="1597585" cy="711200"/>
          </a:xfrm>
          <a:prstGeom prst="rect">
            <a:avLst/>
          </a:prstGeom>
          <a:noFill/>
          <a:ln w="9525">
            <a:noFill/>
            <a:miter lim="800000"/>
            <a:headEnd/>
            <a:tailEnd/>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DB9FD7E8-3A64-4B00-A175-B5938BACB13B}" type="datetime1">
              <a:rPr lang="en-US" smtClean="0"/>
              <a:t>4/4/2014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pic>
        <p:nvPicPr>
          <p:cNvPr id="6" name="Picture 5" descr="New GDE logo"/>
          <p:cNvPicPr/>
          <p:nvPr userDrawn="1"/>
        </p:nvPicPr>
        <p:blipFill>
          <a:blip r:embed="rId2"/>
          <a:srcRect/>
          <a:stretch>
            <a:fillRect/>
          </a:stretch>
        </p:blipFill>
        <p:spPr bwMode="auto">
          <a:xfrm>
            <a:off x="228600" y="5994400"/>
            <a:ext cx="1597585" cy="711200"/>
          </a:xfrm>
          <a:prstGeom prst="rect">
            <a:avLst/>
          </a:prstGeom>
          <a:noFill/>
          <a:ln w="9525">
            <a:noFill/>
            <a:miter lim="800000"/>
            <a:headEnd/>
            <a:tailEnd/>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2" name="Rounded Rectangle 11"/>
          <p:cNvSpPr/>
          <p:nvPr/>
        </p:nvSpPr>
        <p:spPr>
          <a:xfrm>
            <a:off x="228600" y="228600"/>
            <a:ext cx="8695944" cy="1426464"/>
          </a:xfrm>
          <a:prstGeom prst="roundRect">
            <a:avLst>
              <a:gd name="adj" fmla="val 7136"/>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p:cNvGrpSpPr>
            <a:grpSpLocks noChangeAspect="1"/>
          </p:cNvGrpSpPr>
          <p:nvPr/>
        </p:nvGrpSpPr>
        <p:grpSpPr bwMode="hidden">
          <a:xfrm>
            <a:off x="211665" y="714191"/>
            <a:ext cx="8723376" cy="1329874"/>
            <a:chOff x="-3905251" y="4294188"/>
            <a:chExt cx="13027839" cy="1892300"/>
          </a:xfrm>
        </p:grpSpPr>
        <p:sp>
          <p:nvSpPr>
            <p:cNvPr id="7"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11" name="Freeform 10"/>
            <p:cNvSpPr>
              <a:spLocks/>
            </p:cNvSpPr>
            <p:nvPr/>
          </p:nvSpPr>
          <p:spPr bwMode="hidden">
            <a:xfrm>
              <a:off x="-3905251" y="4294188"/>
              <a:ext cx="13027839"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Date Placeholder 1"/>
          <p:cNvSpPr>
            <a:spLocks noGrp="1"/>
          </p:cNvSpPr>
          <p:nvPr>
            <p:ph type="dt" sz="half" idx="10"/>
          </p:nvPr>
        </p:nvSpPr>
        <p:spPr/>
        <p:txBody>
          <a:bodyPr/>
          <a:lstStyle/>
          <a:p>
            <a:fld id="{0F930853-EE97-4F5A-BDCB-52FD0FE9D3CD}" type="datetime1">
              <a:rPr lang="en-US" smtClean="0"/>
              <a:t>4/4/2014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pic>
        <p:nvPicPr>
          <p:cNvPr id="13" name="Picture 12" descr="New GDE logo"/>
          <p:cNvPicPr/>
          <p:nvPr userDrawn="1"/>
        </p:nvPicPr>
        <p:blipFill>
          <a:blip r:embed="rId2"/>
          <a:srcRect/>
          <a:stretch>
            <a:fillRect/>
          </a:stretch>
        </p:blipFill>
        <p:spPr bwMode="auto">
          <a:xfrm>
            <a:off x="228600" y="5994400"/>
            <a:ext cx="1597585" cy="711200"/>
          </a:xfrm>
          <a:prstGeom prst="rect">
            <a:avLst/>
          </a:prstGeom>
          <a:noFill/>
          <a:ln w="9525">
            <a:noFill/>
            <a:miter lim="800000"/>
            <a:headEnd/>
            <a:tailEnd/>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5" name="Rounded Rectangle 14"/>
          <p:cNvSpPr/>
          <p:nvPr/>
        </p:nvSpPr>
        <p:spPr>
          <a:xfrm>
            <a:off x="228600" y="228600"/>
            <a:ext cx="8695944" cy="1426464"/>
          </a:xfrm>
          <a:prstGeom prst="roundRect">
            <a:avLst>
              <a:gd name="adj" fmla="val 7136"/>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Date Placeholder 4"/>
          <p:cNvSpPr>
            <a:spLocks noGrp="1"/>
          </p:cNvSpPr>
          <p:nvPr>
            <p:ph type="dt" sz="half" idx="10"/>
          </p:nvPr>
        </p:nvSpPr>
        <p:spPr/>
        <p:txBody>
          <a:bodyPr/>
          <a:lstStyle/>
          <a:p>
            <a:fld id="{579E437D-CC73-4906-B650-D32D9BC3E90E}" type="datetime1">
              <a:rPr lang="en-US" smtClean="0"/>
              <a:t>4/4/2014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
        <p:nvSpPr>
          <p:cNvPr id="4" name="Text Placeholder 3"/>
          <p:cNvSpPr>
            <a:spLocks noGrp="1"/>
          </p:cNvSpPr>
          <p:nvPr>
            <p:ph type="body" sz="half" idx="2"/>
          </p:nvPr>
        </p:nvSpPr>
        <p:spPr>
          <a:xfrm>
            <a:off x="914400" y="3581400"/>
            <a:ext cx="3352800" cy="1905001"/>
          </a:xfrm>
        </p:spPr>
        <p:txBody>
          <a:bodyPr anchor="t">
            <a:normAutofit/>
          </a:bodyPr>
          <a:lstStyle>
            <a:lvl1pPr marL="0" indent="0">
              <a:spcBef>
                <a:spcPts val="0"/>
              </a:spcBef>
              <a:spcAft>
                <a:spcPts val="600"/>
              </a:spcAft>
              <a:buNone/>
              <a:defRPr sz="1800">
                <a:solidFill>
                  <a:schemeClr val="tx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grpSp>
        <p:nvGrpSpPr>
          <p:cNvPr id="2" name="Group 23"/>
          <p:cNvGrpSpPr>
            <a:grpSpLocks noChangeAspect="1"/>
          </p:cNvGrpSpPr>
          <p:nvPr/>
        </p:nvGrpSpPr>
        <p:grpSpPr bwMode="hidden">
          <a:xfrm>
            <a:off x="211665" y="714191"/>
            <a:ext cx="8723376" cy="1331580"/>
            <a:chOff x="-3905250" y="4294188"/>
            <a:chExt cx="13011150" cy="1892300"/>
          </a:xfrm>
        </p:grpSpPr>
        <p:sp>
          <p:nvSpPr>
            <p:cNvPr id="25"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29" name="Freeform 28"/>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2" name="Title 21"/>
          <p:cNvSpPr>
            <a:spLocks noGrp="1"/>
          </p:cNvSpPr>
          <p:nvPr>
            <p:ph type="title"/>
          </p:nvPr>
        </p:nvSpPr>
        <p:spPr>
          <a:xfrm>
            <a:off x="914400" y="2286000"/>
            <a:ext cx="3352800" cy="1252728"/>
          </a:xfrm>
        </p:spPr>
        <p:txBody>
          <a:bodyPr anchor="b">
            <a:noAutofit/>
          </a:bodyPr>
          <a:lstStyle>
            <a:lvl1pPr algn="l">
              <a:defRPr sz="3200">
                <a:solidFill>
                  <a:schemeClr val="tx2"/>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4651962" y="1828800"/>
            <a:ext cx="3904076" cy="3810000"/>
          </a:xfrm>
        </p:spPr>
        <p:txBody>
          <a:bodyPr anchor="ctr"/>
          <a:lstStyle>
            <a:lvl1pPr>
              <a:buClr>
                <a:schemeClr val="bg1"/>
              </a:buClr>
              <a:defRPr sz="2200">
                <a:solidFill>
                  <a:schemeClr val="tx2"/>
                </a:solidFill>
              </a:defRPr>
            </a:lvl1pPr>
            <a:lvl2pPr>
              <a:buClr>
                <a:schemeClr val="bg1"/>
              </a:buClr>
              <a:defRPr sz="2000">
                <a:solidFill>
                  <a:schemeClr val="tx2"/>
                </a:solidFill>
              </a:defRPr>
            </a:lvl2pPr>
            <a:lvl3pPr>
              <a:buClr>
                <a:schemeClr val="bg1"/>
              </a:buClr>
              <a:defRPr sz="1800">
                <a:solidFill>
                  <a:schemeClr val="tx2"/>
                </a:solidFill>
              </a:defRPr>
            </a:lvl3pPr>
            <a:lvl4pPr>
              <a:buClr>
                <a:schemeClr val="bg1"/>
              </a:buClr>
              <a:defRPr sz="1600">
                <a:solidFill>
                  <a:schemeClr val="tx2"/>
                </a:solidFill>
              </a:defRPr>
            </a:lvl4pPr>
            <a:lvl5pPr>
              <a:buClr>
                <a:schemeClr val="bg1"/>
              </a:buClr>
              <a:defRPr sz="1600">
                <a:solidFill>
                  <a:schemeClr val="tx2"/>
                </a:solidFill>
              </a:defRPr>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16" name="Picture 15" descr="New GDE logo"/>
          <p:cNvPicPr/>
          <p:nvPr userDrawn="1"/>
        </p:nvPicPr>
        <p:blipFill>
          <a:blip r:embed="rId2"/>
          <a:srcRect/>
          <a:stretch>
            <a:fillRect/>
          </a:stretch>
        </p:blipFill>
        <p:spPr bwMode="auto">
          <a:xfrm>
            <a:off x="228600" y="5994400"/>
            <a:ext cx="1597585" cy="711200"/>
          </a:xfrm>
          <a:prstGeom prst="rect">
            <a:avLst/>
          </a:prstGeom>
          <a:noFill/>
          <a:ln w="9525">
            <a:noFill/>
            <a:miter lim="800000"/>
            <a:headEnd/>
            <a:tailEnd/>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5" name="Rounded Rectangle 14"/>
          <p:cNvSpPr/>
          <p:nvPr/>
        </p:nvSpPr>
        <p:spPr>
          <a:xfrm>
            <a:off x="228600" y="228600"/>
            <a:ext cx="8695944" cy="6035040"/>
          </a:xfrm>
          <a:prstGeom prst="roundRect">
            <a:avLst>
              <a:gd name="adj" fmla="val 1272"/>
            </a:avLst>
          </a:prstGeom>
          <a:gradFill>
            <a:gsLst>
              <a:gs pos="0">
                <a:schemeClr val="accent1">
                  <a:lumMod val="75000"/>
                </a:schemeClr>
              </a:gs>
              <a:gs pos="10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p:cNvGrpSpPr>
            <a:grpSpLocks noChangeAspect="1"/>
          </p:cNvGrpSpPr>
          <p:nvPr/>
        </p:nvGrpSpPr>
        <p:grpSpPr bwMode="hidden">
          <a:xfrm>
            <a:off x="211665" y="5353963"/>
            <a:ext cx="8723376" cy="1331580"/>
            <a:chOff x="-3905250" y="4294188"/>
            <a:chExt cx="13011150" cy="1892300"/>
          </a:xfrm>
        </p:grpSpPr>
        <p:sp>
          <p:nvSpPr>
            <p:cNvPr id="10"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14" name="Freeform 10"/>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Title 1"/>
          <p:cNvSpPr>
            <a:spLocks noGrp="1"/>
          </p:cNvSpPr>
          <p:nvPr>
            <p:ph type="title"/>
          </p:nvPr>
        </p:nvSpPr>
        <p:spPr>
          <a:xfrm>
            <a:off x="4874155" y="338667"/>
            <a:ext cx="3812645" cy="2429934"/>
          </a:xfrm>
        </p:spPr>
        <p:txBody>
          <a:bodyPr anchor="b">
            <a:normAutofit/>
          </a:bodyPr>
          <a:lstStyle>
            <a:lvl1pPr algn="l">
              <a:defRPr sz="2800" b="0">
                <a:solidFill>
                  <a:srgbClr val="FFFFFF"/>
                </a:solidFill>
              </a:defRPr>
            </a:lvl1pPr>
          </a:lstStyle>
          <a:p>
            <a:r>
              <a:rPr lang="en-US" smtClean="0"/>
              <a:t>Click to edit Master title style</a:t>
            </a:r>
            <a:endParaRPr lang="en-US" dirty="0"/>
          </a:p>
        </p:txBody>
      </p:sp>
      <p:sp>
        <p:nvSpPr>
          <p:cNvPr id="4" name="Text Placeholder 3"/>
          <p:cNvSpPr>
            <a:spLocks noGrp="1"/>
          </p:cNvSpPr>
          <p:nvPr>
            <p:ph type="body" sz="half" idx="2"/>
          </p:nvPr>
        </p:nvSpPr>
        <p:spPr>
          <a:xfrm>
            <a:off x="4868333" y="2785533"/>
            <a:ext cx="3818467" cy="2421467"/>
          </a:xfrm>
        </p:spPr>
        <p:txBody>
          <a:bodyPr>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76A0A86-899B-4B43-9391-04EB5582828E}" type="datetime1">
              <a:rPr lang="en-US" smtClean="0"/>
              <a:t>4/4/2014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
        <p:nvSpPr>
          <p:cNvPr id="3" name="Picture Placeholder 2"/>
          <p:cNvSpPr>
            <a:spLocks noGrp="1"/>
          </p:cNvSpPr>
          <p:nvPr>
            <p:ph type="pic" idx="1"/>
          </p:nvPr>
        </p:nvSpPr>
        <p:spPr>
          <a:xfrm>
            <a:off x="838200" y="1371600"/>
            <a:ext cx="3566160" cy="2926080"/>
          </a:xfrm>
          <a:prstGeom prst="roundRect">
            <a:avLst>
              <a:gd name="adj" fmla="val 3924"/>
            </a:avLst>
          </a:prstGeom>
          <a:solidFill>
            <a:schemeClr val="accent1"/>
          </a:solidFill>
          <a:ln>
            <a:noFill/>
          </a:ln>
          <a:effectLst>
            <a:reflection blurRad="12700" stA="30000" endPos="30000" dist="5000" dir="5400000" sy="-100000" algn="bl" rotWithShape="0"/>
          </a:effectLst>
          <a:scene3d>
            <a:camera prst="perspectiveContrastingLeftFacing" fov="600000">
              <a:rot lat="240000" lon="19799999" rev="0"/>
            </a:camera>
            <a:lightRig rig="threePt" dir="t">
              <a:rot lat="0" lon="0" rev="2700000"/>
            </a:lightRig>
          </a:scene3d>
          <a:sp3d>
            <a:bevelT w="44450" h="31750"/>
          </a:sp3d>
        </p:spPr>
        <p:txBody>
          <a:bodyPr/>
          <a:lstStyle>
            <a:lvl1pPr marL="0" indent="0" algn="ctr">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pic>
        <p:nvPicPr>
          <p:cNvPr id="16" name="Picture 15" descr="New GDE logo"/>
          <p:cNvPicPr/>
          <p:nvPr userDrawn="1"/>
        </p:nvPicPr>
        <p:blipFill>
          <a:blip r:embed="rId2"/>
          <a:srcRect/>
          <a:stretch>
            <a:fillRect/>
          </a:stretch>
        </p:blipFill>
        <p:spPr bwMode="auto">
          <a:xfrm>
            <a:off x="222250" y="5593343"/>
            <a:ext cx="2901950" cy="1092200"/>
          </a:xfrm>
          <a:prstGeom prst="rect">
            <a:avLst/>
          </a:prstGeom>
          <a:noFill/>
          <a:ln w="9525">
            <a:noFill/>
            <a:miter lim="800000"/>
            <a:headEnd/>
            <a:tailEnd/>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 name="Rounded Rectangle 13"/>
          <p:cNvSpPr/>
          <p:nvPr/>
        </p:nvSpPr>
        <p:spPr>
          <a:xfrm>
            <a:off x="228600" y="228600"/>
            <a:ext cx="8695944" cy="2468880"/>
          </a:xfrm>
          <a:prstGeom prst="roundRect">
            <a:avLst>
              <a:gd name="adj" fmla="val 3362"/>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15"/>
          <p:cNvGrpSpPr>
            <a:grpSpLocks noChangeAspect="1"/>
          </p:cNvGrpSpPr>
          <p:nvPr/>
        </p:nvGrpSpPr>
        <p:grpSpPr bwMode="hidden">
          <a:xfrm>
            <a:off x="211665" y="1679429"/>
            <a:ext cx="8723376" cy="1329874"/>
            <a:chOff x="-3905251" y="4294188"/>
            <a:chExt cx="13027839" cy="1892300"/>
          </a:xfrm>
        </p:grpSpPr>
        <p:sp>
          <p:nvSpPr>
            <p:cNvPr id="17"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21" name="Freeform 10"/>
            <p:cNvSpPr>
              <a:spLocks/>
            </p:cNvSpPr>
            <p:nvPr/>
          </p:nvSpPr>
          <p:spPr bwMode="hidden">
            <a:xfrm>
              <a:off x="-3905251" y="4294188"/>
              <a:ext cx="13027839"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Title Placeholder 1"/>
          <p:cNvSpPr>
            <a:spLocks noGrp="1"/>
          </p:cNvSpPr>
          <p:nvPr>
            <p:ph type="title"/>
          </p:nvPr>
        </p:nvSpPr>
        <p:spPr>
          <a:xfrm>
            <a:off x="457200" y="338328"/>
            <a:ext cx="8229600" cy="1252728"/>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4" name="Date Placeholder 3"/>
          <p:cNvSpPr>
            <a:spLocks noGrp="1"/>
          </p:cNvSpPr>
          <p:nvPr>
            <p:ph type="dt" sz="half" idx="2"/>
          </p:nvPr>
        </p:nvSpPr>
        <p:spPr>
          <a:xfrm>
            <a:off x="5163672" y="6250164"/>
            <a:ext cx="3786690" cy="365125"/>
          </a:xfrm>
          <a:prstGeom prst="rect">
            <a:avLst/>
          </a:prstGeom>
        </p:spPr>
        <p:txBody>
          <a:bodyPr vert="horz" lIns="91440" tIns="45720" rIns="91440" bIns="45720" rtlCol="0" anchor="ctr"/>
          <a:lstStyle>
            <a:lvl1pPr algn="r">
              <a:defRPr sz="1000">
                <a:solidFill>
                  <a:schemeClr val="tx2"/>
                </a:solidFill>
              </a:defRPr>
            </a:lvl1pPr>
          </a:lstStyle>
          <a:p>
            <a:fld id="{14672294-C57F-4844-8F90-66DB809ED856}" type="datetime1">
              <a:rPr lang="en-US" smtClean="0"/>
              <a:t>4/4/2014</a:t>
            </a:fld>
            <a:endParaRPr lang="en-US"/>
          </a:p>
        </p:txBody>
      </p:sp>
      <p:sp>
        <p:nvSpPr>
          <p:cNvPr id="5" name="Footer Placeholder 4"/>
          <p:cNvSpPr>
            <a:spLocks noGrp="1"/>
          </p:cNvSpPr>
          <p:nvPr>
            <p:ph type="ftr" sz="quarter" idx="3"/>
          </p:nvPr>
        </p:nvSpPr>
        <p:spPr>
          <a:xfrm>
            <a:off x="193638" y="6250164"/>
            <a:ext cx="3786691" cy="365125"/>
          </a:xfrm>
          <a:prstGeom prst="rect">
            <a:avLst/>
          </a:prstGeom>
        </p:spPr>
        <p:txBody>
          <a:bodyPr vert="horz" lIns="91440" tIns="45720" rIns="91440" bIns="45720" rtlCol="0" anchor="ctr"/>
          <a:lstStyle>
            <a:lvl1pPr algn="l">
              <a:defRPr sz="1000">
                <a:solidFill>
                  <a:schemeClr val="tx2"/>
                </a:solidFill>
              </a:defRPr>
            </a:lvl1pPr>
          </a:lstStyle>
          <a:p>
            <a:endParaRPr lang="en-US" dirty="0"/>
          </a:p>
        </p:txBody>
      </p:sp>
      <p:sp>
        <p:nvSpPr>
          <p:cNvPr id="6" name="Slide Number Placeholder 5"/>
          <p:cNvSpPr>
            <a:spLocks noGrp="1"/>
          </p:cNvSpPr>
          <p:nvPr>
            <p:ph type="sldNum" sz="quarter" idx="4"/>
          </p:nvPr>
        </p:nvSpPr>
        <p:spPr>
          <a:xfrm>
            <a:off x="3991088" y="6250163"/>
            <a:ext cx="1161826" cy="365125"/>
          </a:xfrm>
          <a:prstGeom prst="rect">
            <a:avLst/>
          </a:prstGeom>
        </p:spPr>
        <p:txBody>
          <a:bodyPr vert="horz" lIns="91440" tIns="45720" rIns="91440" bIns="45720" rtlCol="0" anchor="ctr"/>
          <a:lstStyle>
            <a:lvl1pPr algn="ctr">
              <a:defRPr sz="1000">
                <a:solidFill>
                  <a:schemeClr val="tx2"/>
                </a:solidFill>
              </a:defRPr>
            </a:lvl1pPr>
          </a:lstStyle>
          <a:p>
            <a:fld id="{B6F15528-21DE-4FAA-801E-634DDDAF4B2B}" type="slidenum">
              <a:rPr lang="en-US" smtClean="0"/>
              <a:pPr/>
              <a:t>‹#›</a:t>
            </a:fld>
            <a:endParaRPr lang="en-US"/>
          </a:p>
        </p:txBody>
      </p:sp>
      <p:sp>
        <p:nvSpPr>
          <p:cNvPr id="3" name="Text Placeholder 2"/>
          <p:cNvSpPr>
            <a:spLocks noGrp="1"/>
          </p:cNvSpPr>
          <p:nvPr>
            <p:ph type="body" idx="1"/>
          </p:nvPr>
        </p:nvSpPr>
        <p:spPr>
          <a:xfrm>
            <a:off x="872067" y="2675467"/>
            <a:ext cx="7408333" cy="3450696"/>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ctr" defTabSz="914400" rtl="0" eaLnBrk="1" latinLnBrk="0" hangingPunct="1">
        <a:spcBef>
          <a:spcPct val="0"/>
        </a:spcBef>
        <a:buNone/>
        <a:defRPr sz="4400" kern="1200">
          <a:solidFill>
            <a:srgbClr val="FFFFFF"/>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74320" indent="-274320" algn="l" defTabSz="914400" rtl="0" eaLnBrk="1" latinLnBrk="0" hangingPunct="1">
        <a:spcBef>
          <a:spcPct val="20000"/>
        </a:spcBef>
        <a:buClr>
          <a:schemeClr val="accent1"/>
        </a:buClr>
        <a:buSzPct val="100000"/>
        <a:buFont typeface="Symbol" pitchFamily="18" charset="2"/>
        <a:buChar char=""/>
        <a:defRPr sz="2400" kern="1200">
          <a:solidFill>
            <a:schemeClr val="tx2"/>
          </a:solidFill>
          <a:latin typeface="+mn-lt"/>
          <a:ea typeface="+mn-ea"/>
          <a:cs typeface="+mn-cs"/>
        </a:defRPr>
      </a:lvl1pPr>
      <a:lvl2pPr marL="576263" indent="-274320" algn="l" defTabSz="914400" rtl="0" eaLnBrk="1" latinLnBrk="0" hangingPunct="1">
        <a:spcBef>
          <a:spcPct val="20000"/>
        </a:spcBef>
        <a:buClr>
          <a:schemeClr val="accent1"/>
        </a:buClr>
        <a:buSzPct val="100000"/>
        <a:buFont typeface="Symbol" pitchFamily="18" charset="2"/>
        <a:buChar char=""/>
        <a:defRPr sz="2200" kern="1200">
          <a:solidFill>
            <a:schemeClr val="tx2"/>
          </a:solidFill>
          <a:latin typeface="+mn-lt"/>
          <a:ea typeface="+mn-ea"/>
          <a:cs typeface="+mn-cs"/>
        </a:defRPr>
      </a:lvl2pPr>
      <a:lvl3pPr marL="855663" indent="-228600" algn="l" defTabSz="914400" rtl="0" eaLnBrk="1" latinLnBrk="0" hangingPunct="1">
        <a:spcBef>
          <a:spcPct val="20000"/>
        </a:spcBef>
        <a:buClr>
          <a:schemeClr val="accent1"/>
        </a:buClr>
        <a:buSzPct val="100000"/>
        <a:buFont typeface="Symbol" pitchFamily="18" charset="2"/>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SzPct val="100000"/>
        <a:buFont typeface="Symbol" pitchFamily="18" charset="2"/>
        <a:buChar char=""/>
        <a:defRPr sz="1800" kern="1200">
          <a:solidFill>
            <a:schemeClr val="tx2"/>
          </a:solidFill>
          <a:latin typeface="+mn-lt"/>
          <a:ea typeface="+mn-ea"/>
          <a:cs typeface="+mn-cs"/>
        </a:defRPr>
      </a:lvl4pPr>
      <a:lvl5pPr marL="1463040" indent="-228600" algn="l" defTabSz="914400" rtl="0" eaLnBrk="1" latinLnBrk="0" hangingPunct="1">
        <a:spcBef>
          <a:spcPct val="20000"/>
        </a:spcBef>
        <a:buClr>
          <a:schemeClr val="accent1"/>
        </a:buClr>
        <a:buSzPct val="100000"/>
        <a:buFont typeface="Symbol" pitchFamily="18" charset="2"/>
        <a:buChar char=""/>
        <a:defRPr sz="1600" kern="1200">
          <a:solidFill>
            <a:schemeClr val="tx2"/>
          </a:solidFill>
          <a:latin typeface="+mn-lt"/>
          <a:ea typeface="+mn-ea"/>
          <a:cs typeface="+mn-cs"/>
        </a:defRPr>
      </a:lvl5pPr>
      <a:lvl6pPr marL="178308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6pPr>
      <a:lvl7pPr marL="210312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7pPr>
      <a:lvl8pPr marL="242316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8pPr>
      <a:lvl9pPr marL="274320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wmf"/><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066800"/>
            <a:ext cx="7772400" cy="1447800"/>
          </a:xfrm>
        </p:spPr>
        <p:txBody>
          <a:bodyPr>
            <a:normAutofit/>
          </a:bodyPr>
          <a:lstStyle/>
          <a:p>
            <a:r>
              <a:rPr lang="en-ZA" dirty="0" smtClean="0"/>
              <a:t>Computer Management</a:t>
            </a:r>
            <a:br>
              <a:rPr lang="en-ZA" dirty="0" smtClean="0"/>
            </a:br>
            <a:r>
              <a:rPr lang="en-ZA" dirty="0" smtClean="0"/>
              <a:t>Part 2</a:t>
            </a:r>
            <a:endParaRPr lang="en-ZA"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a:t>
            </a:fld>
            <a:endParaRPr lang="en-US"/>
          </a:p>
        </p:txBody>
      </p:sp>
      <p:pic>
        <p:nvPicPr>
          <p:cNvPr id="6"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33600" y="2819400"/>
            <a:ext cx="4800600" cy="31205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69366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80">
                                          <p:stCondLst>
                                            <p:cond delay="0"/>
                                          </p:stCondLst>
                                        </p:cTn>
                                        <p:tgtEl>
                                          <p:spTgt spid="6"/>
                                        </p:tgtEl>
                                      </p:cBhvr>
                                    </p:animEffect>
                                    <p:anim calcmode="lin" valueType="num">
                                      <p:cBhvr>
                                        <p:cTn id="8" dur="1822"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6"/>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6"/>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6"/>
                                        </p:tgtEl>
                                        <p:attrNameLst>
                                          <p:attrName>ppt_y</p:attrName>
                                        </p:attrNameLst>
                                      </p:cBhvr>
                                      <p:tavLst>
                                        <p:tav tm="0" fmla="#ppt_y-sin(pi*$)/81">
                                          <p:val>
                                            <p:fltVal val="0"/>
                                          </p:val>
                                        </p:tav>
                                        <p:tav tm="100000">
                                          <p:val>
                                            <p:fltVal val="1"/>
                                          </p:val>
                                        </p:tav>
                                      </p:tavLst>
                                    </p:anim>
                                    <p:animScale>
                                      <p:cBhvr>
                                        <p:cTn id="13" dur="26">
                                          <p:stCondLst>
                                            <p:cond delay="650"/>
                                          </p:stCondLst>
                                        </p:cTn>
                                        <p:tgtEl>
                                          <p:spTgt spid="6"/>
                                        </p:tgtEl>
                                      </p:cBhvr>
                                      <p:to x="100000" y="60000"/>
                                    </p:animScale>
                                    <p:animScale>
                                      <p:cBhvr>
                                        <p:cTn id="14" dur="166" decel="50000">
                                          <p:stCondLst>
                                            <p:cond delay="676"/>
                                          </p:stCondLst>
                                        </p:cTn>
                                        <p:tgtEl>
                                          <p:spTgt spid="6"/>
                                        </p:tgtEl>
                                      </p:cBhvr>
                                      <p:to x="100000" y="100000"/>
                                    </p:animScale>
                                    <p:animScale>
                                      <p:cBhvr>
                                        <p:cTn id="15" dur="26">
                                          <p:stCondLst>
                                            <p:cond delay="1312"/>
                                          </p:stCondLst>
                                        </p:cTn>
                                        <p:tgtEl>
                                          <p:spTgt spid="6"/>
                                        </p:tgtEl>
                                      </p:cBhvr>
                                      <p:to x="100000" y="80000"/>
                                    </p:animScale>
                                    <p:animScale>
                                      <p:cBhvr>
                                        <p:cTn id="16" dur="166" decel="50000">
                                          <p:stCondLst>
                                            <p:cond delay="1338"/>
                                          </p:stCondLst>
                                        </p:cTn>
                                        <p:tgtEl>
                                          <p:spTgt spid="6"/>
                                        </p:tgtEl>
                                      </p:cBhvr>
                                      <p:to x="100000" y="100000"/>
                                    </p:animScale>
                                    <p:animScale>
                                      <p:cBhvr>
                                        <p:cTn id="17" dur="26">
                                          <p:stCondLst>
                                            <p:cond delay="1642"/>
                                          </p:stCondLst>
                                        </p:cTn>
                                        <p:tgtEl>
                                          <p:spTgt spid="6"/>
                                        </p:tgtEl>
                                      </p:cBhvr>
                                      <p:to x="100000" y="90000"/>
                                    </p:animScale>
                                    <p:animScale>
                                      <p:cBhvr>
                                        <p:cTn id="18" dur="166" decel="50000">
                                          <p:stCondLst>
                                            <p:cond delay="1668"/>
                                          </p:stCondLst>
                                        </p:cTn>
                                        <p:tgtEl>
                                          <p:spTgt spid="6"/>
                                        </p:tgtEl>
                                      </p:cBhvr>
                                      <p:to x="100000" y="100000"/>
                                    </p:animScale>
                                    <p:animScale>
                                      <p:cBhvr>
                                        <p:cTn id="19" dur="26">
                                          <p:stCondLst>
                                            <p:cond delay="1808"/>
                                          </p:stCondLst>
                                        </p:cTn>
                                        <p:tgtEl>
                                          <p:spTgt spid="6"/>
                                        </p:tgtEl>
                                      </p:cBhvr>
                                      <p:to x="100000" y="95000"/>
                                    </p:animScale>
                                    <p:animScale>
                                      <p:cBhvr>
                                        <p:cTn id="20" dur="166" decel="50000">
                                          <p:stCondLst>
                                            <p:cond delay="1834"/>
                                          </p:stCondLst>
                                        </p:cTn>
                                        <p:tgtEl>
                                          <p:spTgt spid="6"/>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72067" y="2057400"/>
            <a:ext cx="7408333" cy="2895600"/>
          </a:xfrm>
        </p:spPr>
        <p:txBody>
          <a:bodyPr/>
          <a:lstStyle/>
          <a:p>
            <a:pPr lvl="0"/>
            <a:r>
              <a:rPr lang="en-ZA" dirty="0" smtClean="0"/>
              <a:t>Adding new peripheral such as </a:t>
            </a:r>
            <a:r>
              <a:rPr lang="en-ZA" dirty="0" smtClean="0"/>
              <a:t>a printer usually connects via a </a:t>
            </a:r>
            <a:r>
              <a:rPr lang="en-ZA" dirty="0" smtClean="0"/>
              <a:t>USB</a:t>
            </a:r>
            <a:r>
              <a:rPr lang="en-ZA" dirty="0" smtClean="0"/>
              <a:t> port.</a:t>
            </a:r>
          </a:p>
          <a:p>
            <a:pPr lvl="0"/>
            <a:r>
              <a:rPr lang="en-ZA" dirty="0" smtClean="0"/>
              <a:t>First install the cd that came with the Printer or you can go to the Control Panel, Printers and Faxes and then choose Add Printer. Using the wizard it will guide you through the installation</a:t>
            </a:r>
          </a:p>
          <a:p>
            <a:pPr marL="0" lvl="0" indent="0">
              <a:buNone/>
            </a:pPr>
            <a:endParaRPr lang="en-ZA" dirty="0" smtClean="0"/>
          </a:p>
        </p:txBody>
      </p:sp>
      <p:sp>
        <p:nvSpPr>
          <p:cNvPr id="3" name="Slide Number Placeholder 2"/>
          <p:cNvSpPr>
            <a:spLocks noGrp="1"/>
          </p:cNvSpPr>
          <p:nvPr>
            <p:ph type="sldNum" sz="quarter" idx="12"/>
          </p:nvPr>
        </p:nvSpPr>
        <p:spPr/>
        <p:txBody>
          <a:bodyPr/>
          <a:lstStyle/>
          <a:p>
            <a:fld id="{B6F15528-21DE-4FAA-801E-634DDDAF4B2B}" type="slidenum">
              <a:rPr lang="en-US" smtClean="0"/>
              <a:pPr/>
              <a:t>2</a:t>
            </a:fld>
            <a:endParaRPr lang="en-US"/>
          </a:p>
        </p:txBody>
      </p:sp>
      <p:sp>
        <p:nvSpPr>
          <p:cNvPr id="4" name="Title 3"/>
          <p:cNvSpPr>
            <a:spLocks noGrp="1"/>
          </p:cNvSpPr>
          <p:nvPr>
            <p:ph type="title"/>
          </p:nvPr>
        </p:nvSpPr>
        <p:spPr/>
        <p:txBody>
          <a:bodyPr>
            <a:normAutofit/>
          </a:bodyPr>
          <a:lstStyle/>
          <a:p>
            <a:r>
              <a:rPr lang="af-ZA" dirty="0" smtClean="0"/>
              <a:t>Print Management</a:t>
            </a:r>
            <a:endParaRPr lang="af-ZA"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76600" y="4433887"/>
            <a:ext cx="2276475" cy="2009775"/>
          </a:xfrm>
          <a:prstGeom prst="rect">
            <a:avLst/>
          </a:prstGeom>
        </p:spPr>
      </p:pic>
    </p:spTree>
    <p:extLst>
      <p:ext uri="{BB962C8B-B14F-4D97-AF65-F5344CB8AC3E}">
        <p14:creationId xmlns:p14="http://schemas.microsoft.com/office/powerpoint/2010/main" val="22755155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85800" y="2362200"/>
            <a:ext cx="7408333" cy="3810000"/>
          </a:xfrm>
        </p:spPr>
        <p:txBody>
          <a:bodyPr/>
          <a:lstStyle/>
          <a:p>
            <a:pPr lvl="0"/>
            <a:r>
              <a:rPr lang="en-ZA" dirty="0" smtClean="0"/>
              <a:t>Why do you want to change the default of a printer ?</a:t>
            </a:r>
          </a:p>
          <a:p>
            <a:pPr lvl="0"/>
            <a:endParaRPr lang="en-ZA" dirty="0"/>
          </a:p>
          <a:p>
            <a:pPr lvl="0"/>
            <a:r>
              <a:rPr lang="en-ZA" dirty="0" smtClean="0"/>
              <a:t>Let say you have a colour jet printer for photos and you have a LaserJet printer work projects and documents, you know that you are going to use the LaserJet more than the Colour Jet, and you don’t want to print a 100 page document accidentally to a colour jet print</a:t>
            </a:r>
            <a:endParaRPr lang="en-ZA" dirty="0"/>
          </a:p>
          <a:p>
            <a:endParaRPr lang="af-ZA" dirty="0"/>
          </a:p>
        </p:txBody>
      </p:sp>
      <p:sp>
        <p:nvSpPr>
          <p:cNvPr id="3" name="Slide Number Placeholder 2"/>
          <p:cNvSpPr>
            <a:spLocks noGrp="1"/>
          </p:cNvSpPr>
          <p:nvPr>
            <p:ph type="sldNum" sz="quarter" idx="12"/>
          </p:nvPr>
        </p:nvSpPr>
        <p:spPr/>
        <p:txBody>
          <a:bodyPr/>
          <a:lstStyle/>
          <a:p>
            <a:fld id="{B6F15528-21DE-4FAA-801E-634DDDAF4B2B}" type="slidenum">
              <a:rPr lang="en-US" smtClean="0"/>
              <a:pPr/>
              <a:t>3</a:t>
            </a:fld>
            <a:endParaRPr lang="en-US"/>
          </a:p>
        </p:txBody>
      </p:sp>
      <p:sp>
        <p:nvSpPr>
          <p:cNvPr id="4" name="Title 3"/>
          <p:cNvSpPr>
            <a:spLocks noGrp="1"/>
          </p:cNvSpPr>
          <p:nvPr>
            <p:ph type="title"/>
          </p:nvPr>
        </p:nvSpPr>
        <p:spPr/>
        <p:txBody>
          <a:bodyPr/>
          <a:lstStyle/>
          <a:p>
            <a:r>
              <a:rPr lang="af-ZA" dirty="0" smtClean="0"/>
              <a:t>Why changing the Default Printer</a:t>
            </a:r>
            <a:endParaRPr lang="af-ZA" dirty="0"/>
          </a:p>
        </p:txBody>
      </p:sp>
    </p:spTree>
    <p:extLst>
      <p:ext uri="{BB962C8B-B14F-4D97-AF65-F5344CB8AC3E}">
        <p14:creationId xmlns:p14="http://schemas.microsoft.com/office/powerpoint/2010/main" val="22839767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52400" y="2180805"/>
            <a:ext cx="3962400" cy="3810000"/>
          </a:xfrm>
        </p:spPr>
        <p:txBody>
          <a:bodyPr/>
          <a:lstStyle/>
          <a:p>
            <a:pPr lvl="0"/>
            <a:r>
              <a:rPr lang="en-ZA" dirty="0" smtClean="0"/>
              <a:t>Start Menu</a:t>
            </a:r>
          </a:p>
          <a:p>
            <a:pPr lvl="0"/>
            <a:r>
              <a:rPr lang="en-ZA" dirty="0" smtClean="0"/>
              <a:t>Go to Control Panel</a:t>
            </a:r>
          </a:p>
          <a:p>
            <a:pPr lvl="0"/>
            <a:r>
              <a:rPr lang="en-ZA" dirty="0" smtClean="0"/>
              <a:t>Go to Printers and faxes</a:t>
            </a:r>
          </a:p>
          <a:p>
            <a:pPr lvl="0"/>
            <a:r>
              <a:rPr lang="af-ZA" dirty="0" smtClean="0"/>
              <a:t>Right click on the printer that you want to make the default</a:t>
            </a:r>
          </a:p>
          <a:p>
            <a:pPr lvl="0"/>
            <a:r>
              <a:rPr lang="af-ZA" dirty="0" smtClean="0"/>
              <a:t>On the menu that appears choose „Set as Default Printer”.</a:t>
            </a:r>
            <a:endParaRPr lang="af-ZA" dirty="0"/>
          </a:p>
        </p:txBody>
      </p:sp>
      <p:sp>
        <p:nvSpPr>
          <p:cNvPr id="3" name="Slide Number Placeholder 2"/>
          <p:cNvSpPr>
            <a:spLocks noGrp="1"/>
          </p:cNvSpPr>
          <p:nvPr>
            <p:ph type="sldNum" sz="quarter" idx="12"/>
          </p:nvPr>
        </p:nvSpPr>
        <p:spPr/>
        <p:txBody>
          <a:bodyPr/>
          <a:lstStyle/>
          <a:p>
            <a:fld id="{B6F15528-21DE-4FAA-801E-634DDDAF4B2B}" type="slidenum">
              <a:rPr lang="en-US" smtClean="0"/>
              <a:pPr/>
              <a:t>4</a:t>
            </a:fld>
            <a:endParaRPr lang="en-US"/>
          </a:p>
        </p:txBody>
      </p:sp>
      <p:sp>
        <p:nvSpPr>
          <p:cNvPr id="4" name="Title 3"/>
          <p:cNvSpPr>
            <a:spLocks noGrp="1"/>
          </p:cNvSpPr>
          <p:nvPr>
            <p:ph type="title"/>
          </p:nvPr>
        </p:nvSpPr>
        <p:spPr>
          <a:xfrm>
            <a:off x="228600" y="338328"/>
            <a:ext cx="8610600" cy="1252728"/>
          </a:xfrm>
        </p:spPr>
        <p:txBody>
          <a:bodyPr>
            <a:normAutofit/>
          </a:bodyPr>
          <a:lstStyle/>
          <a:p>
            <a:r>
              <a:rPr lang="af-ZA" dirty="0" smtClean="0"/>
              <a:t>How to change the Default Printer</a:t>
            </a:r>
            <a:endParaRPr lang="af-ZA" dirty="0"/>
          </a:p>
        </p:txBody>
      </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2116" t="11349" r="53849" b="38139"/>
          <a:stretch/>
        </p:blipFill>
        <p:spPr bwMode="auto">
          <a:xfrm>
            <a:off x="4267200" y="2667000"/>
            <a:ext cx="4782073" cy="3886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634415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lvl="0"/>
            <a:r>
              <a:rPr lang="en-ZA" dirty="0" smtClean="0"/>
              <a:t>When you send a document to the printer, the computer stores this file temporarily on the hard disk waiting for the printer to get ready for printing.</a:t>
            </a:r>
          </a:p>
          <a:p>
            <a:pPr marL="0" lvl="0" indent="0">
              <a:buNone/>
            </a:pPr>
            <a:endParaRPr lang="en-ZA" dirty="0" smtClean="0"/>
          </a:p>
          <a:p>
            <a:pPr lvl="0"/>
            <a:r>
              <a:rPr lang="en-ZA" dirty="0" smtClean="0"/>
              <a:t>When you send a second document to be printed and the first document is not ready to print, these documents will be placed in a queue.</a:t>
            </a:r>
            <a:endParaRPr lang="en-ZA" dirty="0"/>
          </a:p>
          <a:p>
            <a:pPr marL="0" lvl="0" indent="0">
              <a:buNone/>
            </a:pPr>
            <a:endParaRPr lang="en-ZA" dirty="0"/>
          </a:p>
          <a:p>
            <a:endParaRPr lang="af-ZA" dirty="0"/>
          </a:p>
        </p:txBody>
      </p:sp>
      <p:sp>
        <p:nvSpPr>
          <p:cNvPr id="3" name="Slide Number Placeholder 2"/>
          <p:cNvSpPr>
            <a:spLocks noGrp="1"/>
          </p:cNvSpPr>
          <p:nvPr>
            <p:ph type="sldNum" sz="quarter" idx="12"/>
          </p:nvPr>
        </p:nvSpPr>
        <p:spPr/>
        <p:txBody>
          <a:bodyPr/>
          <a:lstStyle/>
          <a:p>
            <a:fld id="{B6F15528-21DE-4FAA-801E-634DDDAF4B2B}" type="slidenum">
              <a:rPr lang="en-US" smtClean="0"/>
              <a:pPr/>
              <a:t>5</a:t>
            </a:fld>
            <a:endParaRPr lang="en-US"/>
          </a:p>
        </p:txBody>
      </p:sp>
      <p:sp>
        <p:nvSpPr>
          <p:cNvPr id="4" name="Title 3"/>
          <p:cNvSpPr>
            <a:spLocks noGrp="1"/>
          </p:cNvSpPr>
          <p:nvPr>
            <p:ph type="title"/>
          </p:nvPr>
        </p:nvSpPr>
        <p:spPr/>
        <p:txBody>
          <a:bodyPr/>
          <a:lstStyle/>
          <a:p>
            <a:r>
              <a:rPr lang="af-ZA" dirty="0" smtClean="0"/>
              <a:t>Printing and Printing queue</a:t>
            </a:r>
            <a:endParaRPr lang="af-ZA" dirty="0"/>
          </a:p>
        </p:txBody>
      </p:sp>
    </p:spTree>
    <p:extLst>
      <p:ext uri="{BB962C8B-B14F-4D97-AF65-F5344CB8AC3E}">
        <p14:creationId xmlns:p14="http://schemas.microsoft.com/office/powerpoint/2010/main" val="25190231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762000" y="2531342"/>
            <a:ext cx="7408333" cy="3450696"/>
          </a:xfrm>
        </p:spPr>
        <p:txBody>
          <a:bodyPr/>
          <a:lstStyle/>
          <a:p>
            <a:pPr lvl="0"/>
            <a:r>
              <a:rPr lang="en-ZA" dirty="0" smtClean="0"/>
              <a:t>When you want to delete a document that is already been sent to the printer, you open the print queue, </a:t>
            </a:r>
          </a:p>
          <a:p>
            <a:pPr lvl="0"/>
            <a:r>
              <a:rPr lang="en-ZA" dirty="0" smtClean="0"/>
              <a:t>Control Panel – Printers and faxes – Click on the printer</a:t>
            </a:r>
            <a:endParaRPr lang="en-ZA" dirty="0"/>
          </a:p>
          <a:p>
            <a:pPr lvl="0"/>
            <a:r>
              <a:rPr lang="en-ZA" dirty="0"/>
              <a:t>C</a:t>
            </a:r>
            <a:r>
              <a:rPr lang="en-ZA" dirty="0" smtClean="0"/>
              <a:t>lick on the file and press the delete key, or open the Document menu and choose Delete.</a:t>
            </a:r>
            <a:endParaRPr lang="en-ZA" dirty="0"/>
          </a:p>
          <a:p>
            <a:endParaRPr lang="af-ZA" dirty="0"/>
          </a:p>
        </p:txBody>
      </p:sp>
      <p:sp>
        <p:nvSpPr>
          <p:cNvPr id="3" name="Slide Number Placeholder 2"/>
          <p:cNvSpPr>
            <a:spLocks noGrp="1"/>
          </p:cNvSpPr>
          <p:nvPr>
            <p:ph type="sldNum" sz="quarter" idx="12"/>
          </p:nvPr>
        </p:nvSpPr>
        <p:spPr/>
        <p:txBody>
          <a:bodyPr/>
          <a:lstStyle/>
          <a:p>
            <a:fld id="{B6F15528-21DE-4FAA-801E-634DDDAF4B2B}" type="slidenum">
              <a:rPr lang="en-US" smtClean="0"/>
              <a:pPr/>
              <a:t>6</a:t>
            </a:fld>
            <a:endParaRPr lang="en-US"/>
          </a:p>
        </p:txBody>
      </p:sp>
      <p:sp>
        <p:nvSpPr>
          <p:cNvPr id="4" name="Title 3"/>
          <p:cNvSpPr>
            <a:spLocks noGrp="1"/>
          </p:cNvSpPr>
          <p:nvPr>
            <p:ph type="title"/>
          </p:nvPr>
        </p:nvSpPr>
        <p:spPr/>
        <p:txBody>
          <a:bodyPr/>
          <a:lstStyle/>
          <a:p>
            <a:r>
              <a:rPr lang="af-ZA" dirty="0" smtClean="0"/>
              <a:t>Deleting a document in queue</a:t>
            </a:r>
            <a:endParaRPr lang="af-ZA" dirty="0"/>
          </a:p>
        </p:txBody>
      </p:sp>
      <p:pic>
        <p:nvPicPr>
          <p:cNvPr id="205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1123" t="29468" r="63163" b="46995"/>
          <a:stretch/>
        </p:blipFill>
        <p:spPr bwMode="auto">
          <a:xfrm>
            <a:off x="1981200" y="4953000"/>
            <a:ext cx="6662057" cy="17219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2106184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aveform">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Waveform">
      <a:majorFont>
        <a:latin typeface="Candara"/>
        <a:ea typeface=""/>
        <a:cs typeface=""/>
        <a:font script="Jpan" typeface="HGP明朝E"/>
        <a:font script="Hang" typeface="HY그래픽M"/>
        <a:font script="Hans" typeface="华文新魏"/>
        <a:font script="Hant" typeface="標楷體"/>
        <a:font script="Arab" typeface="Arial"/>
        <a:font script="Hebr" typeface="Arial"/>
        <a:font script="Thai" typeface="Kodchiang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ndara"/>
        <a:ea typeface=""/>
        <a:cs typeface=""/>
        <a:font script="Jpan" typeface="HGP明朝E"/>
        <a:font script="Hang" typeface="HY그래픽M"/>
        <a:font script="Hans" typeface="华文楷体"/>
        <a:font script="Hant" typeface="標楷體"/>
        <a:font script="Arab" typeface="Arial"/>
        <a:font script="Hebr" typeface="Arial"/>
        <a:font script="Thai" typeface="Kodchiang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aveform">
      <a:fillStyleLst>
        <a:solidFill>
          <a:schemeClr val="phClr"/>
        </a:solidFill>
        <a:gradFill rotWithShape="1">
          <a:gsLst>
            <a:gs pos="0">
              <a:schemeClr val="phClr">
                <a:tint val="0"/>
              </a:schemeClr>
            </a:gs>
            <a:gs pos="44000">
              <a:schemeClr val="phClr">
                <a:tint val="60000"/>
                <a:satMod val="120000"/>
              </a:schemeClr>
            </a:gs>
            <a:gs pos="100000">
              <a:schemeClr val="phClr">
                <a:tint val="90000"/>
                <a:alpha val="100000"/>
                <a:lumMod val="90000"/>
              </a:schemeClr>
            </a:gs>
          </a:gsLst>
          <a:lin ang="5400000" scaled="0"/>
        </a:gradFill>
        <a:gradFill rotWithShape="1">
          <a:gsLst>
            <a:gs pos="0">
              <a:schemeClr val="phClr">
                <a:tint val="96000"/>
                <a:satMod val="120000"/>
                <a:lumMod val="120000"/>
              </a:schemeClr>
            </a:gs>
            <a:gs pos="100000">
              <a:schemeClr val="phClr">
                <a:shade val="89000"/>
                <a:lumMod val="90000"/>
              </a:schemeClr>
            </a:gs>
          </a:gsLst>
          <a:lin ang="5400000" scaled="0"/>
        </a:gradFill>
      </a:fillStyleLst>
      <a:lnStyleLst>
        <a:ln w="9525" cap="flat" cmpd="sng" algn="ctr">
          <a:solidFill>
            <a:schemeClr val="phClr"/>
          </a:solidFill>
          <a:prstDash val="solid"/>
        </a:ln>
        <a:ln w="15875" cap="flat" cmpd="sng" algn="ctr">
          <a:solidFill>
            <a:schemeClr val="phClr">
              <a:shade val="75000"/>
              <a:lumMod val="80000"/>
            </a:schemeClr>
          </a:solidFill>
          <a:prstDash val="solid"/>
        </a:ln>
        <a:ln w="25400" cap="flat" cmpd="sng" algn="ctr">
          <a:solidFill>
            <a:schemeClr val="phClr"/>
          </a:solidFill>
          <a:prstDash val="solid"/>
        </a:ln>
      </a:lnStyleLst>
      <a:effectStyleLst>
        <a:effectStyle>
          <a:effectLst/>
        </a:effectStyle>
        <a:effectStyle>
          <a:effectLst>
            <a:outerShdw blurRad="50800" dist="25400" dir="5400000" rotWithShape="0">
              <a:srgbClr val="000000">
                <a:alpha val="38000"/>
              </a:srgbClr>
            </a:outerShdw>
          </a:effectLst>
          <a:scene3d>
            <a:camera prst="orthographicFront">
              <a:rot lat="0" lon="0" rev="0"/>
            </a:camera>
            <a:lightRig rig="flat" dir="tl">
              <a:rot lat="0" lon="0" rev="6360000"/>
            </a:lightRig>
          </a:scene3d>
          <a:sp3d prstMaterial="flat">
            <a:bevelT w="12700" h="12700"/>
          </a:sp3d>
        </a:effectStyle>
        <a:effectStyle>
          <a:effectLst>
            <a:outerShdw blurRad="50800" dist="25400" dir="5400000" rotWithShape="0">
              <a:srgbClr val="000000">
                <a:alpha val="38000"/>
              </a:srgbClr>
            </a:outerShdw>
          </a:effectLst>
          <a:scene3d>
            <a:camera prst="orthographicFront">
              <a:rot lat="0" lon="0" rev="0"/>
            </a:camera>
            <a:lightRig rig="flat" dir="tl">
              <a:rot lat="0" lon="0" rev="6360000"/>
            </a:lightRig>
          </a:scene3d>
          <a:sp3d contourW="19050" prstMaterial="flat">
            <a:bevelT w="63500" h="63500"/>
            <a:contourClr>
              <a:schemeClr val="phClr">
                <a:shade val="25000"/>
                <a:satMod val="180000"/>
              </a:schemeClr>
            </a:contourClr>
          </a:sp3d>
        </a:effectStyle>
      </a:effectStyleLst>
      <a:bgFillStyleLst>
        <a:solidFill>
          <a:schemeClr val="phClr"/>
        </a:solidFill>
        <a:gradFill rotWithShape="1">
          <a:gsLst>
            <a:gs pos="40000">
              <a:schemeClr val="phClr">
                <a:tint val="94000"/>
                <a:shade val="94000"/>
                <a:alpha val="100000"/>
                <a:satMod val="114000"/>
                <a:lumMod val="114000"/>
              </a:schemeClr>
            </a:gs>
            <a:gs pos="74000">
              <a:schemeClr val="phClr">
                <a:tint val="94000"/>
                <a:shade val="94000"/>
                <a:satMod val="128000"/>
                <a:lumMod val="100000"/>
              </a:schemeClr>
            </a:gs>
            <a:gs pos="100000">
              <a:schemeClr val="phClr">
                <a:tint val="98000"/>
                <a:shade val="100000"/>
                <a:hueMod val="98000"/>
                <a:satMod val="100000"/>
                <a:lumMod val="74000"/>
              </a:schemeClr>
            </a:gs>
          </a:gsLst>
          <a:path path="circle">
            <a:fillToRect l="20000" t="-40000" r="20000" b="140000"/>
          </a:path>
        </a:gradFill>
        <a:blipFill rotWithShape="1">
          <a:blip xmlns:r="http://schemas.openxmlformats.org/officeDocument/2006/relationships" r:embed="rId1">
            <a:duotone>
              <a:schemeClr val="phClr">
                <a:tint val="96000"/>
                <a:satMod val="130000"/>
                <a:lumMod val="50000"/>
              </a:schemeClr>
              <a:schemeClr val="phClr">
                <a:tint val="96000"/>
                <a:satMod val="114000"/>
                <a:lumMod val="114000"/>
              </a:schemeClr>
            </a:duotone>
          </a:blip>
          <a:stretch/>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Waveform</Template>
  <TotalTime>3415</TotalTime>
  <Words>290</Words>
  <Application>Microsoft Office PowerPoint</Application>
  <PresentationFormat>On-screen Show (4:3)</PresentationFormat>
  <Paragraphs>28</Paragraphs>
  <Slides>6</Slides>
  <Notes>0</Notes>
  <HiddenSlides>0</HiddenSlides>
  <MMClips>0</MMClips>
  <ScaleCrop>false</ScaleCrop>
  <HeadingPairs>
    <vt:vector size="4" baseType="variant">
      <vt:variant>
        <vt:lpstr>Theme</vt:lpstr>
      </vt:variant>
      <vt:variant>
        <vt:i4>1</vt:i4>
      </vt:variant>
      <vt:variant>
        <vt:lpstr>Slide Titles</vt:lpstr>
      </vt:variant>
      <vt:variant>
        <vt:i4>6</vt:i4>
      </vt:variant>
    </vt:vector>
  </HeadingPairs>
  <TitlesOfParts>
    <vt:vector size="7" baseType="lpstr">
      <vt:lpstr>Waveform</vt:lpstr>
      <vt:lpstr>Computer Management Part 2</vt:lpstr>
      <vt:lpstr>Print Management</vt:lpstr>
      <vt:lpstr>Why changing the Default Printer</vt:lpstr>
      <vt:lpstr>How to change the Default Printer</vt:lpstr>
      <vt:lpstr>Printing and Printing queue</vt:lpstr>
      <vt:lpstr>Deleting a document in queue</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Author</dc:creator>
  <cp:lastModifiedBy>Nelmarie</cp:lastModifiedBy>
  <cp:revision>23</cp:revision>
  <cp:lastPrinted>2014-04-04T11:54:45Z</cp:lastPrinted>
  <dcterms:created xsi:type="dcterms:W3CDTF">2006-08-16T00:00:00Z</dcterms:created>
  <dcterms:modified xsi:type="dcterms:W3CDTF">2014-04-04T11:58:55Z</dcterms:modified>
</cp:coreProperties>
</file>